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7"/>
  </p:notesMasterIdLst>
  <p:sldIdLst>
    <p:sldId id="256" r:id="rId2"/>
    <p:sldId id="320" r:id="rId3"/>
    <p:sldId id="299" r:id="rId4"/>
    <p:sldId id="276" r:id="rId5"/>
    <p:sldId id="327" r:id="rId6"/>
    <p:sldId id="260" r:id="rId7"/>
    <p:sldId id="328" r:id="rId8"/>
    <p:sldId id="257" r:id="rId9"/>
    <p:sldId id="326" r:id="rId10"/>
    <p:sldId id="261" r:id="rId11"/>
    <p:sldId id="273" r:id="rId12"/>
    <p:sldId id="267" r:id="rId13"/>
    <p:sldId id="279" r:id="rId14"/>
    <p:sldId id="272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77EF621-8798-4D3F-A279-6B138F80A9CA}" type="datetimeFigureOut">
              <a:rPr lang="ar-KW" smtClean="0"/>
              <a:t>26/03/1444</a:t>
            </a:fld>
            <a:endParaRPr lang="ar-KW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FCD231D-BA09-4B63-ACCE-25CA0DBA7CEB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54126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2E7B620-ED46-44A0-A9F1-EFE0DAC178D9}"/>
              </a:ext>
            </a:extLst>
          </p:cNvPr>
          <p:cNvSpPr txBox="1"/>
          <p:nvPr/>
        </p:nvSpPr>
        <p:spPr>
          <a:xfrm>
            <a:off x="8469298" y="2388093"/>
            <a:ext cx="44921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dirty="0"/>
              <a:t>استكمال التنفيذ </a:t>
            </a:r>
          </a:p>
          <a:p>
            <a:pPr algn="ctr"/>
            <a:r>
              <a:rPr lang="ar-KW" sz="3200" dirty="0"/>
              <a:t>العملي المناسب</a:t>
            </a:r>
          </a:p>
          <a:p>
            <a:pPr algn="ctr"/>
            <a:r>
              <a:rPr lang="ar-KW" sz="3200" dirty="0"/>
              <a:t> للتمرين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381FA04-4E15-4BB0-9EE6-66AFBB75FBD7}"/>
              </a:ext>
            </a:extLst>
          </p:cNvPr>
          <p:cNvSpPr txBox="1"/>
          <p:nvPr/>
        </p:nvSpPr>
        <p:spPr>
          <a:xfrm>
            <a:off x="629338" y="2141871"/>
            <a:ext cx="8229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/>
              <a:t>- استكمال الضبط والتسوية ( تجميع مبدئي ) .</a:t>
            </a:r>
            <a:endParaRPr lang="en-US" sz="2800" dirty="0"/>
          </a:p>
          <a:p>
            <a:pPr algn="r"/>
            <a:endParaRPr lang="en-US" sz="2800" dirty="0"/>
          </a:p>
          <a:p>
            <a:pPr algn="r"/>
            <a:r>
              <a:rPr lang="ar-SA" sz="2800" dirty="0"/>
              <a:t>العدد و الأدوات وقواعد الأمن والسلامة المصاحب لها.</a:t>
            </a:r>
            <a:r>
              <a:rPr lang="en-US" sz="2800" dirty="0"/>
              <a:t> -</a:t>
            </a:r>
            <a:endParaRPr lang="ar-SA" sz="2800" dirty="0"/>
          </a:p>
          <a:p>
            <a:pPr algn="r"/>
            <a:endParaRPr lang="ar-KW" sz="2800" dirty="0"/>
          </a:p>
        </p:txBody>
      </p:sp>
    </p:spTree>
    <p:extLst>
      <p:ext uri="{BB962C8B-B14F-4D97-AF65-F5344CB8AC3E}">
        <p14:creationId xmlns:p14="http://schemas.microsoft.com/office/powerpoint/2010/main" val="411972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5159450" y="-30339"/>
            <a:ext cx="6832255" cy="975402"/>
          </a:xfrm>
        </p:spPr>
        <p:txBody>
          <a:bodyPr/>
          <a:lstStyle/>
          <a:p>
            <a:pPr algn="ctr"/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عملية دهان الوجه الاول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96" y="2769838"/>
            <a:ext cx="4399816" cy="168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95" y="4683050"/>
            <a:ext cx="4399816" cy="156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43" y="655877"/>
            <a:ext cx="4330669" cy="156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ربع نص 6"/>
          <p:cNvSpPr txBox="1"/>
          <p:nvPr/>
        </p:nvSpPr>
        <p:spPr>
          <a:xfrm rot="10800000" flipV="1">
            <a:off x="5592932" y="1024786"/>
            <a:ext cx="641500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بعد الانتهاء من عملية الصقل والتنعيم </a:t>
            </a:r>
            <a:r>
              <a:rPr lang="ar-KW" sz="3600" dirty="0"/>
              <a:t>تنظيف</a:t>
            </a:r>
            <a:r>
              <a:rPr lang="ar-SA" sz="3600" dirty="0"/>
              <a:t> السطح </a:t>
            </a:r>
          </a:p>
        </p:txBody>
      </p:sp>
      <p:cxnSp>
        <p:nvCxnSpPr>
          <p:cNvPr id="8" name="رابط كسهم مستقيم 7"/>
          <p:cNvCxnSpPr/>
          <p:nvPr/>
        </p:nvCxnSpPr>
        <p:spPr>
          <a:xfrm flipH="1" flipV="1">
            <a:off x="5148652" y="1608345"/>
            <a:ext cx="797057" cy="16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/>
          <p:cNvSpPr txBox="1"/>
          <p:nvPr/>
        </p:nvSpPr>
        <p:spPr>
          <a:xfrm>
            <a:off x="6096000" y="2339367"/>
            <a:ext cx="604433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3600" dirty="0"/>
          </a:p>
          <a:p>
            <a:pPr algn="ctr"/>
            <a:r>
              <a:rPr lang="ar-SA" sz="3600" dirty="0"/>
              <a:t>الاستعداد لعملية الدهان</a:t>
            </a:r>
          </a:p>
          <a:p>
            <a:pPr algn="ctr"/>
            <a:r>
              <a:rPr lang="ar-SA" sz="3600" dirty="0"/>
              <a:t> بلبس القفاز والماسك</a:t>
            </a:r>
          </a:p>
        </p:txBody>
      </p:sp>
      <p:cxnSp>
        <p:nvCxnSpPr>
          <p:cNvPr id="18" name="رابط كسهم مستقيم 17"/>
          <p:cNvCxnSpPr/>
          <p:nvPr/>
        </p:nvCxnSpPr>
        <p:spPr>
          <a:xfrm>
            <a:off x="5338817" y="2759796"/>
            <a:ext cx="6044339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كسهم مستقيم 20"/>
          <p:cNvCxnSpPr/>
          <p:nvPr/>
        </p:nvCxnSpPr>
        <p:spPr>
          <a:xfrm>
            <a:off x="5429940" y="4576588"/>
            <a:ext cx="6177183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>
            <a:cxnSpLocks/>
          </p:cNvCxnSpPr>
          <p:nvPr/>
        </p:nvCxnSpPr>
        <p:spPr>
          <a:xfrm flipH="1">
            <a:off x="5338817" y="3639529"/>
            <a:ext cx="796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مربع نص 36"/>
          <p:cNvSpPr txBox="1"/>
          <p:nvPr/>
        </p:nvSpPr>
        <p:spPr>
          <a:xfrm>
            <a:off x="7652551" y="4709685"/>
            <a:ext cx="592541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إعداد الدهان لطلاء</a:t>
            </a:r>
          </a:p>
          <a:p>
            <a:r>
              <a:rPr lang="ar-SA" sz="3600" dirty="0"/>
              <a:t> طبقة الأساس  </a:t>
            </a:r>
          </a:p>
        </p:txBody>
      </p:sp>
      <p:cxnSp>
        <p:nvCxnSpPr>
          <p:cNvPr id="38" name="رابط كسهم مستقيم 37"/>
          <p:cNvCxnSpPr/>
          <p:nvPr/>
        </p:nvCxnSpPr>
        <p:spPr>
          <a:xfrm flipH="1">
            <a:off x="5429940" y="5439047"/>
            <a:ext cx="705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51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84" y="2069977"/>
            <a:ext cx="5778039" cy="4445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368" y="2069977"/>
            <a:ext cx="5039348" cy="4445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422357" y="0"/>
            <a:ext cx="1161505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/>
              <a:t>بعد دهان البطانة يتم خلط اللون المطلوب لتحضيره او استخدام لون جاهز </a:t>
            </a:r>
          </a:p>
        </p:txBody>
      </p:sp>
    </p:spTree>
    <p:extLst>
      <p:ext uri="{BB962C8B-B14F-4D97-AF65-F5344CB8AC3E}">
        <p14:creationId xmlns:p14="http://schemas.microsoft.com/office/powerpoint/2010/main" val="312868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617568" y="-107465"/>
            <a:ext cx="11574432" cy="1078827"/>
          </a:xfrm>
        </p:spPr>
        <p:txBody>
          <a:bodyPr>
            <a:noAutofit/>
          </a:bodyPr>
          <a:lstStyle/>
          <a:p>
            <a:r>
              <a:rPr lang="ar-SA" sz="4000" b="1" dirty="0">
                <a:solidFill>
                  <a:schemeClr val="accent6">
                    <a:lumMod val="50000"/>
                  </a:schemeClr>
                </a:solidFill>
              </a:rPr>
              <a:t>انواع الفرش والأدوات المستخدمة في الدهان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61" y="1015752"/>
            <a:ext cx="3022170" cy="47463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684" y="864830"/>
            <a:ext cx="3270920" cy="51631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F59AF7E-6049-431C-AC61-B9E84CE3D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25"/>
          <a:stretch/>
        </p:blipFill>
        <p:spPr>
          <a:xfrm>
            <a:off x="7228375" y="864829"/>
            <a:ext cx="3675514" cy="51631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27630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337" y="3750053"/>
            <a:ext cx="4776215" cy="26508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747" y="641808"/>
            <a:ext cx="4638070" cy="2606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747" y="3717046"/>
            <a:ext cx="4638071" cy="27168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مربع نص 4"/>
          <p:cNvSpPr txBox="1"/>
          <p:nvPr/>
        </p:nvSpPr>
        <p:spPr>
          <a:xfrm>
            <a:off x="6456817" y="799624"/>
            <a:ext cx="513473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1" algn="ctr" rtl="1"/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الأمن والسلامة للخامات</a:t>
            </a:r>
          </a:p>
          <a:p>
            <a:pPr lvl="1" algn="ctr" rtl="1"/>
            <a:r>
              <a:rPr lang="ar-SA" sz="4800" b="1" dirty="0">
                <a:solidFill>
                  <a:schemeClr val="accent3">
                    <a:lumMod val="50000"/>
                  </a:schemeClr>
                </a:solidFill>
              </a:rPr>
              <a:t> المستخدمة</a:t>
            </a:r>
          </a:p>
        </p:txBody>
      </p:sp>
    </p:spTree>
    <p:extLst>
      <p:ext uri="{BB962C8B-B14F-4D97-AF65-F5344CB8AC3E}">
        <p14:creationId xmlns:p14="http://schemas.microsoft.com/office/powerpoint/2010/main" val="148656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1778937-339F-416B-9D62-36CF6A3D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45" y="-571501"/>
            <a:ext cx="6252130" cy="641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14D2CD4-3B66-4E7B-817B-15D0AA86BC3D}"/>
              </a:ext>
            </a:extLst>
          </p:cNvPr>
          <p:cNvSpPr txBox="1"/>
          <p:nvPr/>
        </p:nvSpPr>
        <p:spPr>
          <a:xfrm>
            <a:off x="5362575" y="874455"/>
            <a:ext cx="641032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عند الانتهاء من العمل </a:t>
            </a:r>
          </a:p>
          <a:p>
            <a:pPr algn="ctr"/>
            <a:r>
              <a:rPr lang="ar-SA" sz="4000" b="1" dirty="0"/>
              <a:t>ترتب العدد في </a:t>
            </a:r>
          </a:p>
          <a:p>
            <a:pPr algn="ctr"/>
            <a:r>
              <a:rPr lang="ar-SA" sz="4000" b="1" dirty="0"/>
              <a:t>خزانة حفظ العدد</a:t>
            </a:r>
          </a:p>
          <a:p>
            <a:pPr algn="ctr"/>
            <a:r>
              <a:rPr lang="ar-SA" sz="4000" b="1" dirty="0"/>
              <a:t>ليسهل الوصول إليها</a:t>
            </a:r>
            <a:endParaRPr lang="ar-KW" sz="4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FB152D4-63FB-4353-BB4A-975F3022B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499190" y="-428627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89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EE9598E-1DC5-4695-9BCB-96900F747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0" b="4935"/>
          <a:stretch/>
        </p:blipFill>
        <p:spPr>
          <a:xfrm>
            <a:off x="4050792" y="0"/>
            <a:ext cx="7708392" cy="651052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9D76ED5-9BE6-4DA6-9BDA-7E784601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22" y="932688"/>
            <a:ext cx="321995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83AFDEC4-1CCE-437A-ABD6-04E4DFBF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590" y="1801368"/>
            <a:ext cx="6217920" cy="3546894"/>
          </a:xfrm>
        </p:spPr>
        <p:txBody>
          <a:bodyPr>
            <a:noAutofit/>
          </a:bodyPr>
          <a:lstStyle/>
          <a:p>
            <a:pPr algn="ctr"/>
            <a:r>
              <a:rPr lang="ar-SA" sz="4400" b="1" dirty="0">
                <a:solidFill>
                  <a:schemeClr val="bg2"/>
                </a:solidFill>
              </a:rPr>
              <a:t>شكراً</a:t>
            </a:r>
            <a:br>
              <a:rPr lang="ar-SA" sz="4400" b="1" dirty="0">
                <a:solidFill>
                  <a:schemeClr val="bg2"/>
                </a:solidFill>
              </a:rPr>
            </a:br>
            <a:br>
              <a:rPr lang="ar-SA" sz="1400" b="1" dirty="0">
                <a:solidFill>
                  <a:schemeClr val="bg2"/>
                </a:solidFill>
              </a:rPr>
            </a:br>
            <a:r>
              <a:rPr lang="ar-SA" sz="4400" b="1" dirty="0">
                <a:solidFill>
                  <a:schemeClr val="bg2"/>
                </a:solidFill>
              </a:rPr>
              <a:t>لحسن استماعكم</a:t>
            </a:r>
            <a:br>
              <a:rPr lang="ar-SA" sz="4400" b="1" dirty="0">
                <a:solidFill>
                  <a:schemeClr val="bg2"/>
                </a:solidFill>
              </a:rPr>
            </a:br>
            <a:br>
              <a:rPr lang="ar-SA" sz="1200" b="1" dirty="0">
                <a:solidFill>
                  <a:schemeClr val="bg2"/>
                </a:solidFill>
              </a:rPr>
            </a:br>
            <a:r>
              <a:rPr lang="ar-SA" sz="4400" b="1" dirty="0">
                <a:solidFill>
                  <a:schemeClr val="bg2"/>
                </a:solidFill>
              </a:rPr>
              <a:t>هيا نعمل</a:t>
            </a:r>
            <a:endParaRPr lang="ar-KW" sz="4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3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419725" y="18810"/>
            <a:ext cx="10364451" cy="1399591"/>
          </a:xfrm>
        </p:spPr>
        <p:txBody>
          <a:bodyPr>
            <a:normAutofit/>
          </a:bodyPr>
          <a:lstStyle/>
          <a:p>
            <a:r>
              <a:rPr lang="ar-SA" sz="4400" b="1" dirty="0">
                <a:solidFill>
                  <a:schemeClr val="accent2">
                    <a:lumMod val="50000"/>
                  </a:schemeClr>
                </a:solidFill>
              </a:rPr>
              <a:t>إرشادات الأمن والسلامة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5617176" y="4774107"/>
            <a:ext cx="7031826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داخل الورشة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الحرص على ارتداء البالطو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قبل الدخول للورشة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 rot="10800000" flipV="1">
            <a:off x="3185780" y="4791455"/>
            <a:ext cx="521265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المزاح بالعدد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والأدوات 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032" y="2083893"/>
            <a:ext cx="2418924" cy="2588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رابط مستقيم 9"/>
          <p:cNvCxnSpPr>
            <a:cxnSpLocks/>
          </p:cNvCxnSpPr>
          <p:nvPr/>
        </p:nvCxnSpPr>
        <p:spPr>
          <a:xfrm flipH="1">
            <a:off x="4673633" y="1582993"/>
            <a:ext cx="5673668" cy="0"/>
          </a:xfrm>
          <a:prstGeom prst="line">
            <a:avLst/>
          </a:prstGeom>
          <a:ln w="50800"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76387B51-CF6A-4406-8B03-B39D8442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780" y="2091155"/>
            <a:ext cx="2418924" cy="2525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2420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C22AFBF-B1AE-4AC0-ABED-EA3E1978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941" y="745168"/>
            <a:ext cx="5545215" cy="554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D61F497-5329-44CC-A263-21F95057DD35}"/>
              </a:ext>
            </a:extLst>
          </p:cNvPr>
          <p:cNvSpPr txBox="1"/>
          <p:nvPr/>
        </p:nvSpPr>
        <p:spPr>
          <a:xfrm>
            <a:off x="6912931" y="1955242"/>
            <a:ext cx="406523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استكمال القطع وضبط التمرين العملي المراد تنفيذه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04BBDC8-BCBD-4A44-8FD8-026B24F1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35" y="541537"/>
            <a:ext cx="4589111" cy="604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45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جمة ذات 32 نقطة 1"/>
          <p:cNvSpPr/>
          <p:nvPr/>
        </p:nvSpPr>
        <p:spPr>
          <a:xfrm>
            <a:off x="1942823" y="194266"/>
            <a:ext cx="8667981" cy="1931215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/>
              <a:t>خطة العمل</a:t>
            </a:r>
          </a:p>
        </p:txBody>
      </p:sp>
      <p:sp>
        <p:nvSpPr>
          <p:cNvPr id="3" name="وسيلة شرح مع سهم إلى الأسفل 2"/>
          <p:cNvSpPr/>
          <p:nvPr/>
        </p:nvSpPr>
        <p:spPr>
          <a:xfrm>
            <a:off x="8086794" y="2241717"/>
            <a:ext cx="3622306" cy="2590430"/>
          </a:xfrm>
          <a:prstGeom prst="downArrowCallout">
            <a:avLst>
              <a:gd name="adj1" fmla="val 23684"/>
              <a:gd name="adj2" fmla="val 22368"/>
              <a:gd name="adj3" fmla="val 25000"/>
              <a:gd name="adj4" fmla="val 73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761" y="2324745"/>
            <a:ext cx="1669692" cy="1560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435" y="2324745"/>
            <a:ext cx="1611684" cy="164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وسيلة شرح مع سهم إلى اليسار 6"/>
          <p:cNvSpPr/>
          <p:nvPr/>
        </p:nvSpPr>
        <p:spPr>
          <a:xfrm>
            <a:off x="8086794" y="4881964"/>
            <a:ext cx="3622306" cy="1826588"/>
          </a:xfrm>
          <a:prstGeom prst="leftArrowCallout">
            <a:avLst>
              <a:gd name="adj1" fmla="val 36531"/>
              <a:gd name="adj2" fmla="val 25000"/>
              <a:gd name="adj3" fmla="val 25000"/>
              <a:gd name="adj4" fmla="val 80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366" y="4936482"/>
            <a:ext cx="2693745" cy="171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وسيلة شرح مع سهم إلى اليسار 9"/>
          <p:cNvSpPr/>
          <p:nvPr/>
        </p:nvSpPr>
        <p:spPr>
          <a:xfrm>
            <a:off x="4475882" y="2241717"/>
            <a:ext cx="3369915" cy="4358898"/>
          </a:xfrm>
          <a:prstGeom prst="leftArrowCallout">
            <a:avLst>
              <a:gd name="adj1" fmla="val 21026"/>
              <a:gd name="adj2" fmla="val 27004"/>
              <a:gd name="adj3" fmla="val 30464"/>
              <a:gd name="adj4" fmla="val 67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089" y="2317363"/>
            <a:ext cx="2081174" cy="220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ستطيل 11"/>
          <p:cNvSpPr/>
          <p:nvPr/>
        </p:nvSpPr>
        <p:spPr>
          <a:xfrm>
            <a:off x="482900" y="1973089"/>
            <a:ext cx="3989539" cy="4627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263" y="2296181"/>
            <a:ext cx="945622" cy="181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8757" y="2252814"/>
            <a:ext cx="1149015" cy="181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45" y="2324745"/>
            <a:ext cx="1149015" cy="178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6806" y="4462681"/>
            <a:ext cx="1158120" cy="1931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2089" y="4597272"/>
            <a:ext cx="2275436" cy="200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F98E47A-8F87-49DB-8FB3-BD16475DE6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7608" y="4448396"/>
            <a:ext cx="1381655" cy="1816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C413018-7B97-4924-8FE7-4DA2520B5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080" t="60232" r="13823"/>
          <a:stretch/>
        </p:blipFill>
        <p:spPr>
          <a:xfrm>
            <a:off x="479457" y="4491762"/>
            <a:ext cx="1428699" cy="170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139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009" y="2374978"/>
            <a:ext cx="2253366" cy="26539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571" y="2373654"/>
            <a:ext cx="2244688" cy="26300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عنصر نائب للمحتوى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929502" y="2567641"/>
            <a:ext cx="2653954" cy="22446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697372" y="738080"/>
            <a:ext cx="105795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2"/>
                </a:solidFill>
              </a:rPr>
              <a:t>الادوات والخامات المستخد</a:t>
            </a:r>
            <a:r>
              <a:rPr lang="ar-KW" sz="4000" b="1" dirty="0">
                <a:solidFill>
                  <a:schemeClr val="accent2"/>
                </a:solidFill>
              </a:rPr>
              <a:t>مة في التشطيب</a:t>
            </a:r>
            <a:r>
              <a:rPr lang="ar-SA" sz="40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C218239-1196-4A4C-94D0-0D2B8F159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195" y="2351032"/>
            <a:ext cx="2399282" cy="26779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598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2344575" y="76638"/>
            <a:ext cx="10491687" cy="1318713"/>
          </a:xfrm>
        </p:spPr>
        <p:txBody>
          <a:bodyPr>
            <a:noAutofit/>
          </a:bodyPr>
          <a:lstStyle/>
          <a:p>
            <a:pPr algn="ctr"/>
            <a:r>
              <a:rPr lang="ar-SA" sz="4000" dirty="0">
                <a:solidFill>
                  <a:schemeClr val="tx1"/>
                </a:solidFill>
              </a:rPr>
              <a:t>الطريقة الصحيحه لإستخدام السنبك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7885935" y="1983243"/>
            <a:ext cx="3660201" cy="28915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22" y="1595896"/>
            <a:ext cx="4077059" cy="3707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A64215-99CC-4535-9844-FB07A9E8D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5352542-AF76-424D-8F56-4A557A8392D0}"/>
              </a:ext>
            </a:extLst>
          </p:cNvPr>
          <p:cNvSpPr txBox="1"/>
          <p:nvPr/>
        </p:nvSpPr>
        <p:spPr>
          <a:xfrm>
            <a:off x="-65103" y="211970"/>
            <a:ext cx="12322206" cy="2492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يستخدم المعجون</a:t>
            </a:r>
          </a:p>
          <a:p>
            <a:pPr algn="ctr"/>
            <a:r>
              <a:rPr lang="ar-SA" sz="3200" b="1" dirty="0"/>
              <a:t> </a:t>
            </a:r>
          </a:p>
          <a:p>
            <a:pPr algn="ctr"/>
            <a:r>
              <a:rPr lang="ar-SA" sz="3200" dirty="0"/>
              <a:t>في عملية التشطيب</a:t>
            </a:r>
          </a:p>
          <a:p>
            <a:pPr algn="ctr"/>
            <a:r>
              <a:rPr lang="ar-SA" sz="3200" dirty="0"/>
              <a:t>لسد الثقوب والفتحات وتغطية أماكن التثبيت بعد عملية السنبكة  </a:t>
            </a:r>
          </a:p>
          <a:p>
            <a:pPr algn="ctr"/>
            <a:endParaRPr lang="ar-KW" sz="28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3860CB9-B80D-4B8F-B315-02CAD27A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41" y="3574823"/>
            <a:ext cx="2253366" cy="265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078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38" y="1913569"/>
            <a:ext cx="9667598" cy="472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ربع نص 2"/>
          <p:cNvSpPr txBox="1"/>
          <p:nvPr/>
        </p:nvSpPr>
        <p:spPr>
          <a:xfrm rot="10800000" flipV="1">
            <a:off x="581186" y="555200"/>
            <a:ext cx="1089309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7200" b="1" dirty="0">
                <a:solidFill>
                  <a:srgbClr val="00B050"/>
                </a:solidFill>
              </a:rPr>
              <a:t>الـدهـانـات</a:t>
            </a:r>
          </a:p>
        </p:txBody>
      </p:sp>
    </p:spTree>
    <p:extLst>
      <p:ext uri="{BB962C8B-B14F-4D97-AF65-F5344CB8AC3E}">
        <p14:creationId xmlns:p14="http://schemas.microsoft.com/office/powerpoint/2010/main" val="210188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C8BD5B28-0882-0442-B2C8-1E1BFC53B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0458" y="947487"/>
            <a:ext cx="6831673" cy="1086237"/>
          </a:xfrm>
        </p:spPr>
        <p:txBody>
          <a:bodyPr>
            <a:noAutofit/>
          </a:bodyPr>
          <a:lstStyle/>
          <a:p>
            <a:r>
              <a:rPr lang="ar-SA" sz="6000" b="1" dirty="0">
                <a:solidFill>
                  <a:schemeClr val="accent6">
                    <a:lumMod val="50000"/>
                  </a:schemeClr>
                </a:solidFill>
              </a:rPr>
              <a:t>أنواع الدهانات</a:t>
            </a:r>
            <a:endParaRPr lang="ar-KW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45D3C200-3B41-A244-ABE5-B00FEB48B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73010" y="2121642"/>
            <a:ext cx="4963025" cy="2614716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8B5843B7-EB1B-9843-8A84-E50AE85CD8AD}"/>
              </a:ext>
            </a:extLst>
          </p:cNvPr>
          <p:cNvSpPr/>
          <p:nvPr/>
        </p:nvSpPr>
        <p:spPr>
          <a:xfrm>
            <a:off x="6433351" y="2089208"/>
            <a:ext cx="2435057" cy="33541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accent6">
                    <a:lumMod val="50000"/>
                  </a:schemeClr>
                </a:solidFill>
              </a:rPr>
              <a:t>دهان</a:t>
            </a:r>
          </a:p>
          <a:p>
            <a:pPr algn="ctr"/>
            <a:r>
              <a:rPr lang="ar-SA" sz="4400" b="1" dirty="0">
                <a:solidFill>
                  <a:schemeClr val="accent6">
                    <a:lumMod val="50000"/>
                  </a:schemeClr>
                </a:solidFill>
              </a:rPr>
              <a:t>مائي</a:t>
            </a:r>
            <a:endParaRPr lang="ar-KW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CEE8DB31-8E13-6C41-9636-72AD92653171}"/>
              </a:ext>
            </a:extLst>
          </p:cNvPr>
          <p:cNvSpPr/>
          <p:nvPr/>
        </p:nvSpPr>
        <p:spPr>
          <a:xfrm>
            <a:off x="3610458" y="2089209"/>
            <a:ext cx="2537327" cy="335413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accent6">
                    <a:lumMod val="50000"/>
                  </a:schemeClr>
                </a:solidFill>
              </a:rPr>
              <a:t>دهان </a:t>
            </a:r>
          </a:p>
          <a:p>
            <a:pPr algn="ctr"/>
            <a:r>
              <a:rPr lang="ar-SA" sz="4400" b="1" dirty="0">
                <a:solidFill>
                  <a:schemeClr val="accent6">
                    <a:lumMod val="50000"/>
                  </a:schemeClr>
                </a:solidFill>
              </a:rPr>
              <a:t>زيتي</a:t>
            </a:r>
            <a:endParaRPr lang="ar-KW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42C34C-3180-4E54-9C82-E100FA0F8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02" y="1011726"/>
            <a:ext cx="3054361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7669"/>
      </p:ext>
    </p:extLst>
  </p:cSld>
  <p:clrMapOvr>
    <a:masterClrMapping/>
  </p:clrMapOvr>
</p:sld>
</file>

<file path=ppt/theme/theme1.xml><?xml version="1.0" encoding="utf-8"?>
<a:theme xmlns:a="http://schemas.openxmlformats.org/drawingml/2006/main" name="إطار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TM03457475[[fn=إطار]]</Template>
  <TotalTime>2887</TotalTime>
  <Words>151</Words>
  <Application>Microsoft Office PowerPoint</Application>
  <PresentationFormat>شاشة عريضة</PresentationFormat>
  <Paragraphs>45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9" baseType="lpstr">
      <vt:lpstr>Calibri</vt:lpstr>
      <vt:lpstr>Corbel</vt:lpstr>
      <vt:lpstr>Wingdings 2</vt:lpstr>
      <vt:lpstr>إطار</vt:lpstr>
      <vt:lpstr>عرض تقديمي في PowerPoint</vt:lpstr>
      <vt:lpstr>إرشادات الأمن والسلامة</vt:lpstr>
      <vt:lpstr>عرض تقديمي في PowerPoint</vt:lpstr>
      <vt:lpstr>عرض تقديمي في PowerPoint</vt:lpstr>
      <vt:lpstr>عرض تقديمي في PowerPoint</vt:lpstr>
      <vt:lpstr>الطريقة الصحيحه لإستخدام السنبك</vt:lpstr>
      <vt:lpstr>عرض تقديمي في PowerPoint</vt:lpstr>
      <vt:lpstr>عرض تقديمي في PowerPoint</vt:lpstr>
      <vt:lpstr>عرض تقديمي في PowerPoint</vt:lpstr>
      <vt:lpstr>عملية دهان الوجه الاول </vt:lpstr>
      <vt:lpstr>عرض تقديمي في PowerPoint</vt:lpstr>
      <vt:lpstr>انواع الفرش والأدوات المستخدمة في الدهان </vt:lpstr>
      <vt:lpstr>عرض تقديمي في PowerPoint</vt:lpstr>
      <vt:lpstr>عرض تقديمي في PowerPoint</vt:lpstr>
      <vt:lpstr>شكراً  لحسن استماعكم  هيا نعمل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نعيمة حسن</dc:creator>
  <cp:lastModifiedBy>نعيمة حسن</cp:lastModifiedBy>
  <cp:revision>21</cp:revision>
  <dcterms:created xsi:type="dcterms:W3CDTF">2022-10-17T05:16:05Z</dcterms:created>
  <dcterms:modified xsi:type="dcterms:W3CDTF">2022-10-21T15:00:35Z</dcterms:modified>
</cp:coreProperties>
</file>